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PJ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Anna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Braden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Braden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Alyssa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Alyssa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PJ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5.png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jpg"/><Relationship Id="rId3" Type="http://schemas.openxmlformats.org/officeDocument/2006/relationships/image" Target="../media/image02.png"/><Relationship Id="rId5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4.png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Monkey See, Monkey Do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Erin George, Patrick Heist, Braden Semonovich, Alyssa Waldron, Yue Zhang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9625" y="1461250"/>
            <a:ext cx="2393399" cy="155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67425" y="1571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Enhancements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9816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Adding more tables and forms for other company programs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Tracking employee hours as well as customers who are members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Mailing lists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Camp instructors are more prepared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Emergency Contacts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Allergies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Camp Rosters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Company can actively track customers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Determine who has paid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Members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Contact information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	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/>
          <p:nvPr/>
        </p:nvSpPr>
        <p:spPr>
          <a:xfrm>
            <a:off x="457200" y="4493224"/>
            <a:ext cx="8083324" cy="54367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cap="flat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Arial"/>
              </a:rPr>
              <a:t>"Bringing Books to Life"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8875" y="1518720"/>
            <a:ext cx="5186250" cy="279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Monkey See, Monkey Do Background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Old Work Order Process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Proposed New Process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Database Trial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Backup Strategy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Future Enhancements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Conclusion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Company Background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Based locally in Clarence, New York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Children’s Bookstore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Hosts summers camps featuring interactive story-readings, creative crafts, games, activities, and snacks based on the camp theme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b="0" l="-1190" r="1189" t="0"/>
          <a:stretch/>
        </p:blipFill>
        <p:spPr>
          <a:xfrm>
            <a:off x="1434375" y="3054275"/>
            <a:ext cx="5977375" cy="164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Braden &amp; the Company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Project Management Intern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Streamlining and improving the company database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8550" y="2495475"/>
            <a:ext cx="3378349" cy="229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9375" y="2279912"/>
            <a:ext cx="2585575" cy="27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Old Work Order System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1767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Excel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Spreadsheets difficult to change and manage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Data grows and evolves over time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Data and formulas aren't consistently updated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Can’t find useful information ASAP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Always lose important information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Problems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Disorganization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Difficult to determine who has paid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Difficult to determine active customers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Lost registration information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Lack of ability to access pertinent information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Timely to enter data into Excel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Database Sample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8850" y="1723762"/>
            <a:ext cx="4976975" cy="267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Proposed New Process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More organized data entry 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More efficient means of contacting customers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Camp instructors are better equipped and organized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Clear and effective payment information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08950" y="2990550"/>
            <a:ext cx="2437550" cy="185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Backup Strategy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00575" y="17522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All data is backed up weekly onto a cloud drive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Data is also exported into an Excel spreadsheet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50" y="108375"/>
            <a:ext cx="1774525" cy="95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